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61" r:id="rId3"/>
    <p:sldId id="462" r:id="rId4"/>
    <p:sldId id="463" r:id="rId5"/>
    <p:sldId id="257" r:id="rId6"/>
    <p:sldId id="258" r:id="rId7"/>
    <p:sldId id="259" r:id="rId8"/>
    <p:sldId id="260" r:id="rId9"/>
    <p:sldId id="261" r:id="rId10"/>
    <p:sldId id="262" r:id="rId11"/>
    <p:sldId id="434" r:id="rId12"/>
    <p:sldId id="435" r:id="rId13"/>
    <p:sldId id="436" r:id="rId14"/>
    <p:sldId id="437" r:id="rId15"/>
    <p:sldId id="438" r:id="rId16"/>
    <p:sldId id="439" r:id="rId17"/>
    <p:sldId id="415" r:id="rId18"/>
    <p:sldId id="416" r:id="rId19"/>
    <p:sldId id="417" r:id="rId20"/>
    <p:sldId id="418" r:id="rId21"/>
    <p:sldId id="419" r:id="rId22"/>
    <p:sldId id="423" r:id="rId23"/>
    <p:sldId id="420" r:id="rId24"/>
    <p:sldId id="421" r:id="rId25"/>
    <p:sldId id="42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331" r:id="rId49"/>
    <p:sldId id="332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5" r:id="rId70"/>
    <p:sldId id="306" r:id="rId71"/>
    <p:sldId id="307" r:id="rId72"/>
    <p:sldId id="308" r:id="rId73"/>
    <p:sldId id="309" r:id="rId74"/>
    <p:sldId id="310" r:id="rId75"/>
    <p:sldId id="311" r:id="rId76"/>
    <p:sldId id="312" r:id="rId77"/>
    <p:sldId id="313" r:id="rId78"/>
    <p:sldId id="314" r:id="rId79"/>
    <p:sldId id="315" r:id="rId80"/>
    <p:sldId id="317" r:id="rId81"/>
    <p:sldId id="316" r:id="rId82"/>
    <p:sldId id="318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6" r:id="rId91"/>
    <p:sldId id="327" r:id="rId92"/>
    <p:sldId id="328" r:id="rId93"/>
    <p:sldId id="329" r:id="rId94"/>
    <p:sldId id="330" r:id="rId95"/>
    <p:sldId id="333" r:id="rId96"/>
    <p:sldId id="334" r:id="rId97"/>
    <p:sldId id="335" r:id="rId98"/>
    <p:sldId id="336" r:id="rId99"/>
    <p:sldId id="337" r:id="rId100"/>
    <p:sldId id="347" r:id="rId101"/>
    <p:sldId id="338" r:id="rId102"/>
    <p:sldId id="339" r:id="rId103"/>
    <p:sldId id="340" r:id="rId104"/>
    <p:sldId id="341" r:id="rId105"/>
    <p:sldId id="342" r:id="rId106"/>
    <p:sldId id="343" r:id="rId107"/>
    <p:sldId id="344" r:id="rId108"/>
    <p:sldId id="345" r:id="rId109"/>
    <p:sldId id="346" r:id="rId110"/>
    <p:sldId id="348" r:id="rId111"/>
    <p:sldId id="349" r:id="rId112"/>
    <p:sldId id="350" r:id="rId113"/>
    <p:sldId id="397" r:id="rId114"/>
    <p:sldId id="398" r:id="rId115"/>
    <p:sldId id="399" r:id="rId116"/>
    <p:sldId id="400" r:id="rId117"/>
    <p:sldId id="401" r:id="rId118"/>
    <p:sldId id="351" r:id="rId119"/>
    <p:sldId id="352" r:id="rId120"/>
    <p:sldId id="354" r:id="rId121"/>
    <p:sldId id="355" r:id="rId122"/>
    <p:sldId id="356" r:id="rId123"/>
    <p:sldId id="357" r:id="rId124"/>
    <p:sldId id="358" r:id="rId125"/>
    <p:sldId id="359" r:id="rId126"/>
    <p:sldId id="360" r:id="rId127"/>
    <p:sldId id="362" r:id="rId128"/>
    <p:sldId id="363" r:id="rId129"/>
    <p:sldId id="364" r:id="rId130"/>
    <p:sldId id="365" r:id="rId131"/>
    <p:sldId id="366" r:id="rId132"/>
    <p:sldId id="367" r:id="rId133"/>
    <p:sldId id="402" r:id="rId134"/>
    <p:sldId id="368" r:id="rId135"/>
    <p:sldId id="369" r:id="rId136"/>
    <p:sldId id="370" r:id="rId137"/>
    <p:sldId id="371" r:id="rId138"/>
    <p:sldId id="372" r:id="rId139"/>
    <p:sldId id="373" r:id="rId140"/>
    <p:sldId id="374" r:id="rId141"/>
    <p:sldId id="375" r:id="rId142"/>
    <p:sldId id="376" r:id="rId143"/>
    <p:sldId id="377" r:id="rId144"/>
    <p:sldId id="414" r:id="rId145"/>
    <p:sldId id="412" r:id="rId146"/>
    <p:sldId id="413" r:id="rId147"/>
    <p:sldId id="378" r:id="rId148"/>
    <p:sldId id="379" r:id="rId149"/>
    <p:sldId id="424" r:id="rId150"/>
    <p:sldId id="425" r:id="rId151"/>
    <p:sldId id="426" r:id="rId152"/>
    <p:sldId id="427" r:id="rId153"/>
    <p:sldId id="428" r:id="rId154"/>
    <p:sldId id="429" r:id="rId155"/>
    <p:sldId id="430" r:id="rId156"/>
    <p:sldId id="431" r:id="rId157"/>
    <p:sldId id="432" r:id="rId158"/>
    <p:sldId id="380" r:id="rId159"/>
    <p:sldId id="381" r:id="rId160"/>
    <p:sldId id="382" r:id="rId161"/>
    <p:sldId id="383" r:id="rId162"/>
    <p:sldId id="384" r:id="rId163"/>
    <p:sldId id="385" r:id="rId164"/>
    <p:sldId id="386" r:id="rId165"/>
    <p:sldId id="387" r:id="rId166"/>
    <p:sldId id="388" r:id="rId167"/>
    <p:sldId id="389" r:id="rId168"/>
    <p:sldId id="390" r:id="rId169"/>
    <p:sldId id="391" r:id="rId170"/>
    <p:sldId id="392" r:id="rId171"/>
    <p:sldId id="393" r:id="rId172"/>
    <p:sldId id="394" r:id="rId173"/>
    <p:sldId id="395" r:id="rId174"/>
    <p:sldId id="396" r:id="rId175"/>
    <p:sldId id="353" r:id="rId176"/>
    <p:sldId id="403" r:id="rId177"/>
    <p:sldId id="404" r:id="rId178"/>
    <p:sldId id="405" r:id="rId179"/>
    <p:sldId id="406" r:id="rId180"/>
    <p:sldId id="407" r:id="rId181"/>
    <p:sldId id="408" r:id="rId182"/>
    <p:sldId id="409" r:id="rId183"/>
    <p:sldId id="410" r:id="rId184"/>
    <p:sldId id="411" r:id="rId185"/>
    <p:sldId id="444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mponent Dev - Process" id="{B363122A-C9FF-412E-95BD-8FF949321898}">
          <p14:sldIdLst>
            <p14:sldId id="256"/>
            <p14:sldId id="461"/>
            <p14:sldId id="462"/>
            <p14:sldId id="463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Anatomy" id="{4161DBAB-9CE3-4385-9A25-EFBFC46AFF9A}">
          <p14:sldIdLst>
            <p14:sldId id="434"/>
            <p14:sldId id="435"/>
            <p14:sldId id="436"/>
            <p14:sldId id="437"/>
            <p14:sldId id="438"/>
            <p14:sldId id="439"/>
          </p14:sldIdLst>
        </p14:section>
        <p14:section name="Client Library" id="{5591CB3D-FEB2-440D-960A-69330A49BDE3}">
          <p14:sldIdLst>
            <p14:sldId id="415"/>
            <p14:sldId id="416"/>
            <p14:sldId id="417"/>
            <p14:sldId id="418"/>
            <p14:sldId id="419"/>
            <p14:sldId id="423"/>
            <p14:sldId id="420"/>
            <p14:sldId id="421"/>
            <p14:sldId id="422"/>
          </p14:sldIdLst>
        </p14:section>
        <p14:section name="Core-Component" id="{6FE07ABB-CA2F-4F90-994F-83BD74F2C820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Component Consolt" id="{C1424F9C-D0AF-4CDD-A931-B182781C11B3}">
          <p14:sldIdLst>
            <p14:sldId id="281"/>
            <p14:sldId id="282"/>
            <p14:sldId id="283"/>
            <p14:sldId id="284"/>
          </p14:sldIdLst>
        </p14:section>
        <p14:section name="Content Fragement - Architecture" id="{58EA0C1C-BE39-4135-986E-9975CBBD0CFA}">
          <p14:sldIdLst>
            <p14:sldId id="331"/>
            <p14:sldId id="332"/>
          </p14:sldIdLst>
        </p14:section>
        <p14:section name="Content Fragment-Define Model" id="{E6F954D8-7D27-4D99-8E3F-4E3E131F209D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Content fragment Creation" id="{09F95D25-1ABC-45F7-AB67-371820B07CD1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Content Fragement-Download" id="{7F1381AF-EA87-46FD-9DF7-479AF134E002}">
          <p14:sldIdLst>
            <p14:sldId id="305"/>
            <p14:sldId id="306"/>
            <p14:sldId id="307"/>
            <p14:sldId id="308"/>
            <p14:sldId id="309"/>
          </p14:sldIdLst>
        </p14:section>
        <p14:section name="Content Fragement - Delivery-In Web pages" id="{1A4F310D-1433-49E9-BA98-E5E489530394}">
          <p14:sldIdLst>
            <p14:sldId id="310"/>
            <p14:sldId id="311"/>
            <p14:sldId id="312"/>
            <p14:sldId id="313"/>
            <p14:sldId id="314"/>
            <p14:sldId id="315"/>
            <p14:sldId id="317"/>
            <p14:sldId id="316"/>
          </p14:sldIdLst>
        </p14:section>
        <p14:section name="CF-Delivery-Exposing Content Fragments as JSON" id="{AA0DC8F3-98B7-4729-B8B2-247E17C90630}">
          <p14:sldIdLst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CF-Lang Translation" id="{B34DD8CE-65D8-4633-9113-E31EE298C856}">
          <p14:sldIdLst>
            <p14:sldId id="325"/>
            <p14:sldId id="326"/>
            <p14:sldId id="327"/>
            <p14:sldId id="328"/>
            <p14:sldId id="329"/>
            <p14:sldId id="330"/>
            <p14:sldId id="333"/>
          </p14:sldIdLst>
        </p14:section>
        <p14:section name="Experience Fragement - Architecture" id="{AA99E54A-7767-472B-B724-E5678AAB1FE9}">
          <p14:sldIdLst>
            <p14:sldId id="334"/>
            <p14:sldId id="335"/>
          </p14:sldIdLst>
        </p14:section>
        <p14:section name="CF Vs EF" id="{35674A93-426F-4EAC-A64C-159B6C41D834}">
          <p14:sldIdLst>
            <p14:sldId id="336"/>
            <p14:sldId id="337"/>
          </p14:sldIdLst>
        </p14:section>
        <p14:section name="EF-Overview" id="{2527D616-A15B-465E-9DF2-126E8B19D5D0}">
          <p14:sldIdLst>
            <p14:sldId id="34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49"/>
            <p14:sldId id="350"/>
          </p14:sldIdLst>
        </p14:section>
        <p14:section name="Development - Archetype" id="{90DDF9C0-8FD9-41BD-ACE8-ACCB1985F9F2}">
          <p14:sldIdLst>
            <p14:sldId id="397"/>
            <p14:sldId id="398"/>
            <p14:sldId id="399"/>
            <p14:sldId id="400"/>
            <p14:sldId id="401"/>
          </p14:sldIdLst>
        </p14:section>
        <p14:section name="Development - AEM Headless" id="{0E49708A-0E8D-4283-9CCC-3C4CA9F0D3F4}">
          <p14:sldIdLst>
            <p14:sldId id="351"/>
            <p14:sldId id="352"/>
            <p14:sldId id="354"/>
            <p14:sldId id="355"/>
          </p14:sldIdLst>
        </p14:section>
        <p14:section name="Development-Extending Properties" id="{F0CF3444-6601-4A2E-A2DC-F0AE47667444}">
          <p14:sldIdLst>
            <p14:sldId id="356"/>
            <p14:sldId id="357"/>
            <p14:sldId id="358"/>
            <p14:sldId id="359"/>
          </p14:sldIdLst>
        </p14:section>
        <p14:section name="Dev-StyleSystem" id="{AA9F729C-FFFD-45EB-8509-1B4B1A1807E7}">
          <p14:sldIdLst>
            <p14:sldId id="360"/>
            <p14:sldId id="362"/>
            <p14:sldId id="363"/>
            <p14:sldId id="364"/>
            <p14:sldId id="365"/>
            <p14:sldId id="366"/>
            <p14:sldId id="367"/>
            <p14:sldId id="402"/>
          </p14:sldIdLst>
        </p14:section>
        <p14:section name="Dev-Stylesystem-best practice" id="{01FEF3CB-2575-473E-A3A9-359D3146F83E}">
          <p14:sldIdLst>
            <p14:sldId id="368"/>
            <p14:sldId id="369"/>
            <p14:sldId id="370"/>
            <p14:sldId id="371"/>
          </p14:sldIdLst>
        </p14:section>
        <p14:section name="Dev-Page Difference" id="{7FA1FAF3-F77D-4E1D-90EF-BC64D1C23794}">
          <p14:sldIdLst>
            <p14:sldId id="372"/>
            <p14:sldId id="373"/>
            <p14:sldId id="374"/>
            <p14:sldId id="375"/>
          </p14:sldIdLst>
        </p14:section>
        <p14:section name="Dev-Simple Search" id="{9B24D394-4652-48FC-99E7-B0E09DC884AC}">
          <p14:sldIdLst>
            <p14:sldId id="376"/>
            <p14:sldId id="377"/>
            <p14:sldId id="414"/>
            <p14:sldId id="412"/>
            <p14:sldId id="413"/>
            <p14:sldId id="378"/>
          </p14:sldIdLst>
        </p14:section>
        <p14:section name="MSM" id="{E1CB7B69-E0CD-4D55-A7E9-9C24437EC820}">
          <p14:sldIdLst>
            <p14:sldId id="379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  <p14:section name="MSM Best Practice" id="{EB09912D-7C70-4760-BCFE-69775D1F872F}">
          <p14:sldIdLst>
            <p14:sldId id="432"/>
          </p14:sldIdLst>
        </p14:section>
        <p14:section name="MSM-Blueprint" id="{7666B4F7-DCBE-49CE-A192-B85CCF843982}">
          <p14:sldIdLst>
            <p14:sldId id="380"/>
          </p14:sldIdLst>
        </p14:section>
        <p14:section name="MSM-LiveCopy" id="{D9B45C6D-7BF4-4D59-BE9A-CAD72040428D}">
          <p14:sldIdLst>
            <p14:sldId id="381"/>
            <p14:sldId id="382"/>
            <p14:sldId id="383"/>
            <p14:sldId id="384"/>
          </p14:sldIdLst>
        </p14:section>
        <p14:section name="MSM-LC-Inheritance Component" id="{9A3403ED-0CE2-4933-92A5-5ACF78E5A537}">
          <p14:sldIdLst>
            <p14:sldId id="385"/>
            <p14:sldId id="386"/>
          </p14:sldIdLst>
        </p14:section>
        <p14:section name="MSM-LC-Inheritance page" id="{08D9BCE3-040A-4CB4-A08C-16BAC8AB6774}">
          <p14:sldIdLst>
            <p14:sldId id="387"/>
            <p14:sldId id="388"/>
            <p14:sldId id="389"/>
            <p14:sldId id="390"/>
          </p14:sldIdLst>
        </p14:section>
        <p14:section name="MSM-Language Copy" id="{89F3DB74-EE88-4029-B182-E2C770265DF3}">
          <p14:sldIdLst>
            <p14:sldId id="391"/>
            <p14:sldId id="392"/>
            <p14:sldId id="393"/>
            <p14:sldId id="394"/>
            <p14:sldId id="395"/>
            <p14:sldId id="396"/>
            <p14:sldId id="353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MSM-Blueprint Control" id="{F96B99BA-5715-4454-8CCD-34B5414F8A84}">
          <p14:sldIdLst>
            <p14:sldId id="409"/>
            <p14:sldId id="410"/>
            <p14:sldId id="411"/>
          </p14:sldIdLst>
        </p14:section>
        <p14:section name="AEM 6.4 features" id="{CC0DF2B0-D5A7-494D-B6E3-AFFFE88CF203}">
          <p14:sldIdLst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tableStyles" Target="tableStyles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6AEB-CB1B-4F1F-8751-4F9309F29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4A9BE-E28E-4C00-9567-C2876E47A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A373-5B4D-4543-94AC-B8B8718B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9146E-4C77-4410-8D45-8789BA00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1FD4B-D059-4566-869D-D203FB84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6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ECAE-1D79-455A-8D2B-D0B7212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21264-741C-48D0-B0BB-6A16BA28F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00FD3-76DF-4449-BDAC-EF4ACA09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3BC0-E2A7-4ABF-B0D8-E7F5B6C0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29AF2-EB41-49AE-A8E4-D3E8DBA2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9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96B57-3017-4350-8284-13D3F108C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717C6-DEB3-4D95-B0B5-841BF080D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0A133-298E-4240-AEFC-68FA9552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1D3C6-D3D8-41C5-B996-59216AAB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E8A40-3693-43F5-B44C-25449571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3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D5AF-B99F-4C89-8F2D-76D84A68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56E0B-83DC-49EF-A24C-B3329E31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28F42-6817-429A-8C51-77E1C902D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0A6C5-CE97-4F64-A524-301AC235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A6148-833F-40AF-9C24-4B1152D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7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7C8B4-667E-49D1-A74C-02194A52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15D47-9464-4152-997A-AB97998F8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07D09-6E68-4906-9818-5B24F183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82A89-C607-4F2E-BFD4-11A3EEFD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A58F-54C8-4D3D-B2AA-DEF148C6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2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9A2B-8973-439B-8012-F594C232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F132-1EF2-4D4D-B203-907D2531D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B9C91-3AFA-482B-BD0D-AF5441236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A1614-1EBB-490E-9AE4-97F31472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23B8C-A86E-4F96-AD84-49776AE6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65CC5-B991-4583-9699-5C54CF67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1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701C-1A10-407E-8104-2AB8CF1F7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25481-45D2-453F-9A41-27A0D9381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84B08-243D-452B-84F3-2803BEFEB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91350-0D98-495F-AB59-52110F9CB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7AAEA-5E92-4657-BB8A-30F69AF14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B8CDD-F116-4B79-B36B-DD8B0239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D29153-8DED-4D9F-BDC7-E1397F23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CF174-E9D3-4521-8895-D18FBDD9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9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E568-5740-4578-B19C-D4BD2423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B6812-79A3-4B60-AA09-F670E995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D16E7-58F5-4156-934B-D64E6D24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1ABA4-8D9A-432E-AA19-84891746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4F138-FE79-42B9-90EC-04E79A5F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7DC89-C3C0-456B-BBB6-9EDC8024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E2FB-CD4D-471D-9197-7729B92E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9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CB8F-E1B8-475C-926E-55DB903F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2FB0-CC1D-476C-B188-A37D6F87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43FE5-46C1-4124-8167-E4793BD7A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23D7D-B4E8-48DE-B649-A829E4888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12798-DC6D-4851-A47C-1173D661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BE088-7B4D-4CE2-B720-74E1B335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8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4E34-548C-4F55-90E9-7FF30FE8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9341E2-C344-4CF7-87DF-7FFA09B708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0211F-2AC8-4C4F-B40F-36A5E3056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71FE7-919F-4A93-9C83-74817B54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BCA4-A8FF-4009-A25B-69D23E415E3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3D843-3A6D-426D-AEFB-898F80B9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2BB84-520E-4B9A-B627-A83C422B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20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3CABF-6CBD-472B-8899-74662553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3316A-5026-4C7F-898F-9D09AD74C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2098-A05D-474E-AA1E-E3A8026D2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2BCA4-A8FF-4009-A25B-69D23E415E3A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0DD96-CC80-4E43-B648-780B62571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F3A50-0126-436B-B3CF-5F3E7A2F6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126D1-9C7C-468A-870A-047B13CA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3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eleague.adobe.com/docs/experience-manager-65/authoring/siteandpage/responsive-layout.html?lang=en" TargetMode="External"/><Relationship Id="rId2" Type="http://schemas.openxmlformats.org/officeDocument/2006/relationships/hyperlink" Target="https://experienceleague.adobe.com/docs/experience-manager-65/developing/introduction/clientlibs.html?lang=en#locating-a-client-library-folder-and-using-the-proxy-client-libraries-servle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D6BAC-94DE-43AE-BDD3-065DDCD8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9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84B587-A915-4101-864C-32F418B1E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6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10C8-6E4F-403C-95BA-B906FD7E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243D-406A-4EB3-A938-ACE33105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FC7F0-AC91-4324-AAAE-94117E056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53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9806-95CC-4730-AF81-93746F8A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D19F-FBD3-4BA8-90D8-329E429F3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28F6C-8B6F-466F-BC96-ED27A6C1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18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5F5A-F0D1-4CB6-BF62-70191356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8589F-F0DB-443A-A5AC-BC9407654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8BB68-0DCF-4C7B-B4DD-BD0536EE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80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33BC-7458-46CD-865E-03CD520F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4515-D9CC-4FAA-A605-E59835E6C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881BC-7EC6-4E7B-8977-AE1AC461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042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F3D7-4D24-440A-88EA-E296B796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5AC3-6756-4C15-AC8E-7C9B07546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17504-6B3C-477E-9F74-3EDE3095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372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F1D7-FBCA-4924-88B5-AF505ED2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4905F-3BD9-4968-B743-74768081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F5D9B-3169-4AF6-A839-D01249B5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4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D366-81E1-4F9B-AEAA-048B1997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551E6-8446-4FE3-91D6-E2C082FC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45EF3-3D83-468A-BD96-A2591023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485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7B2E-7C77-43D0-B73A-28026011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2B2D-EA94-4863-BC7C-FA2F4975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CAB73-7D85-4E92-8926-667242F3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109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7811-79D3-43A0-80BA-A6590EAF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299AD-29B0-46BF-8968-31F2562F6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E3969-EA8F-4815-9A1B-9DFAE286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54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926F-34F2-4F72-B04D-C7CC5421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B904-CFA2-4785-8FC9-7C143DF18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EA2FE-5C97-4625-9448-0E4024A6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63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33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43984-8977-4CA2-AC55-F76DBF0E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B160-D25A-40A8-B360-D8630D5A6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87DC2-FC89-4F72-B0E4-67635706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43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5434-E25F-4C62-B89D-E94E8988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0E877-4061-435B-B959-03088B742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69EE4-D584-43C7-99F6-2E567B81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587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9B0E-E7C0-4ECD-A23E-12E24756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F487B-5E8C-47E3-9124-DD9A97DCE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0DF18-E94D-4175-B4F5-3C7D4386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36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2FA418-A5C0-4335-9F78-0F9E1224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161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01163-F0F5-40D3-91C8-188D66FFD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38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61AA3E-500F-4EB1-AF4B-D68782E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541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E870E1-7CEA-44F7-B67D-2B38016E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70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CDB0DA-F89D-4D2D-8557-4AAF6BDB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021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9E95BD-F4C3-4833-956D-0C118019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636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046E-4EFA-4208-9861-14D2ED7F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0B91-00C6-4BE4-A084-F6EAC7D18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84530-7FE2-4E74-AC35-B0B6B4DD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3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070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6E83B-6402-4FB7-BC5C-34961673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039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286B34-37A8-4D4B-959B-8FC67EB2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60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5945C6-2E30-4E98-B672-5306D0D1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324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495E7-BE2D-47B9-930A-92172AAF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480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CC6127-F790-42D3-A50B-301E6FC2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136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3FE98-B0B2-4586-B6C3-712E3B4A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666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00D44-4E93-4900-AA4F-188F78EE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13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F57F0-0B7F-4EAA-BB7A-06C80BEF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771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D5EEF9-810A-4611-8786-43C7161B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246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7EEC83-2E43-4513-939A-FBD0813F2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059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831276-27A5-49FD-AD87-E2193884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632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46D40-0CB1-4305-A2ED-0BF69914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9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8D4A49-5244-42E4-9224-AF7FF37B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55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0984-AB75-405C-87EE-F9E04BB1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89537-7A37-42BD-9BA6-BC818E06F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E2D08-59CD-4BB4-A609-09907EF7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52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23151-0406-4DD6-901F-714320D1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331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371FBE-FE07-4BFC-90FC-D4A99AEE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376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93C7B-F33E-452D-A11B-E65C8DCB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12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93958-7EDA-4FAC-95A5-868FE84E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27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C8BD0-A767-46CD-843E-7C03EADC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495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9A384-9AF2-4AE8-9CD8-8841BB33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BBB40-71C7-40D8-8129-57027866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01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64286-BD62-439D-9E49-4D34AD21A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593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7623FC-76B2-45CA-A874-C524785B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947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3C2F9-EE11-413E-947C-B82E1E48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934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62D8-EBFC-400B-817D-2246E336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50DF-88E7-4223-9336-F9462DEE8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0134F-130E-43FA-98C3-9940619B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957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EF7B-18B9-493A-9FB3-411F6A13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D2FBB-6F1E-45E5-9991-9A0196F96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17E26-A900-411B-871C-9C0E746E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980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232D-7683-4D54-B16A-7DD5BFC1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AF00-44CE-46C3-8D68-50E29C1E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7F320-154F-488E-964E-2B59EED8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839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BCC97-55C7-4F91-96BF-823EC79D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62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E5969-CB1C-4126-B660-E8738209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66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A71-B56F-4EAD-8E84-F08FE2DB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DAEF-3428-4768-8F34-3E711A04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7E232-026D-40EF-A151-DA0E542F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6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8640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CF99-522A-4082-8FBB-E72C352B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73A4-B3F2-4784-A841-12143587F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E6A76-2474-420A-8871-F841205D4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306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3691-E507-4C33-88EF-A8905040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B102-2BE6-48C1-8813-96DAA73B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93D82-618F-4AD3-BA76-2754C54E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86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375C-88F6-4AF3-9449-C8A9DCF8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CCAC7-7878-4B13-B229-5B5C1A04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9D7C-7920-40A8-8A9F-AA58E50C5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271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4A2F-290B-4C5D-823E-5B7DD70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AB5D-7D91-4AB4-8780-9A2E0F64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2554B-9B58-4A62-8D30-37389C40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858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4113-04FF-42A9-A6EC-DADBB329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1C47-3C04-4839-B729-B881B83EE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B5613-761F-4759-AC63-08DE02C2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838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5AA8-1DF5-48B7-80EF-40AC111C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889F-54B2-4C47-B85A-014239EF5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EC40A-ADFF-4DD0-BB11-453D753F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333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93CA-B0F2-46FE-972D-374DF9D0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64A4-C649-4838-B968-1D56DC611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12DCD-F635-45A4-98F8-201C7359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808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919-D7E1-46B4-8034-22A57447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AFEBA-53A4-4A18-B311-1135C414D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E0B94-DBAE-46DF-8FA3-D1EA8264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971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2A003-B099-4BB8-B369-52A55307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3788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3B880-2574-463B-91B1-0F308C09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2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18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E832F3-EA90-4A25-9CB4-27862536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01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E641A-D26E-460B-A349-9DE512F6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590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A040D-0E86-48CC-94B3-C2C43E5F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478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5740E0-54A9-4120-8C88-B8A83948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911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7D896-3E0F-4B60-A1C8-CC2FAB98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534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99F997-A736-44F1-B13E-D8B57529A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114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9FDC2-DBB2-472A-89BF-8F0C4CC6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005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FEB72-B7DE-4884-B150-19EA5F5F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142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FF3368-F7C3-4470-8C8D-F97D3261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713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A728F3-1AA6-4E7F-A12C-84F9811F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3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8175-DA66-40C3-88E5-5C21F213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EBA4-5BB6-4BBC-92DB-D548D58B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FE037-6B91-4554-8747-F7C58D49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03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C2BC6-A82A-43C2-82FA-08A3B21E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63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6F195-FCEC-468E-835F-29B9CA77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544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912302-31E1-4784-9C88-20C65F5F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325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7E08E8-35DD-40EC-BCB0-8E4AC910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60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B451F-026C-47A2-AB37-F1C835E1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44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0BFE-B321-44BF-BC16-16C3B35F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2AB3-E525-465A-8EDA-DBBCA03D1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3F762-F0B7-44FB-9583-5376F296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470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571C-41C8-4992-9E7C-913BE241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CC66F-53B7-45B6-B710-70D82C045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A19D3-6A07-483D-B1B6-1889D214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5496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2A93-30FC-4952-BF43-321F0B59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B4A8A-CF27-41BF-B2E1-6B677E44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45022-6311-4C9A-B1B9-EAD73735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860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E2D7-3B01-48E9-8EB0-6EE08745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3BB64-1526-4A84-B495-36ED9402C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5F61D-37E2-4D73-A58B-E93E261B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440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445F-8E05-4C00-9551-D512FA00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0245-F6D9-4E20-963A-8E301B637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64207-C94F-4CBB-81EB-8C9F9036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5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7C9E-3987-4764-A776-FD845AC3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840F-90E0-49B0-8026-FE31787E8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FD4A4-C947-49D9-A3EE-1ADF87CEA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425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8F6B-4D82-4591-88E3-2AC86515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C0411-8C92-4BB4-9E59-02EEA8A5A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9F92A-E67A-4403-8690-0EEE3363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569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BCFC-4F64-4675-8ACA-6390DC73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F492F-E763-4D77-8747-3F88898EC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F41FA-B348-4AFF-97E6-F441ED12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133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4904-5390-4679-8AFA-7A26CA78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5221C-9663-43EB-BB37-E080324A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1BEB4-F2B2-4CA8-85E3-662FF025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23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4B9D-13C2-411C-AA95-F451B127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FC36-D867-4211-A68E-F012E0CF6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3D19-6AB7-4D5F-A807-660A6521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484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B006-BD98-4F72-AEC7-27143AA0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2B3E-B96E-4EEA-A465-BD6EE53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C9547-D6A8-4BC7-ABD0-0201C1A4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904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518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537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535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677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9341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3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718C-8ED2-4B13-BB9A-3413277E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935D-341E-4DFF-ADE6-5EF065C9F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8FE7E-879A-44F9-A510-290B6156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166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676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537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831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813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4184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495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0048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20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590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5807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4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BB7D-70CA-47BE-A00D-E220B9C2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FCB5F-9D57-4A57-8511-6910D29F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85986-36F6-494F-8150-0CABBBC6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7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0EC6-B79F-4664-8C57-0B286C458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D02C-EB0B-40EF-AD52-B7F71BAA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CBDD1-C767-438C-B21C-0CA2C7EA2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193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8310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12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12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CDE0-AE52-451B-B739-93A552D5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5BA3-95F1-4018-964E-F4374181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A6EA-3640-4561-8E84-90945B1B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8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6EC5ACF-3D28-4081-83E3-CD2D3F6B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25" y="3757196"/>
            <a:ext cx="11989750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Inspect the properties for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clientlibs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clientlib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-site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clientlib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-site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will contain all of the site-specific styles for the WKND Brand. Note the category of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wknd.site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The CSS and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Javascript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that generates this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clientlib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will actually be maintained in the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ui.frontend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module. We will explore this integration next.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Inspect the properties for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clientlibs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clientlib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-dependencies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clientlib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-dependencies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intended to embed any 3rd party dependencies. It is a separate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clientlib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 that it can be loaded in the top of the HTML page if needed. Note the category of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wknd.dependencies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The CSS and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Javascript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that generates this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clientlib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will actually be maintained in the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ui.frontend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module. We will explore this integration later in the tutorial.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DB0ECD-F5B6-47FA-B738-7150C26E5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25" y="806203"/>
            <a:ext cx="9503500" cy="284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dirty="0">
                <a:latin typeface="Arial" panose="020B0604020202020204" pitchFamily="34" charset="0"/>
              </a:rPr>
              <a:t>Inspect the properties of </a:t>
            </a:r>
            <a:r>
              <a:rPr lang="en-US" altLang="en-US" sz="1100" dirty="0" err="1">
                <a:latin typeface="Arial" panose="020B0604020202020204" pitchFamily="34" charset="0"/>
              </a:rPr>
              <a:t>clientlibs</a:t>
            </a:r>
            <a:r>
              <a:rPr lang="en-US" altLang="en-US" sz="1100" dirty="0">
                <a:latin typeface="Arial" panose="020B0604020202020204" pitchFamily="34" charset="0"/>
              </a:rPr>
              <a:t>/</a:t>
            </a:r>
            <a:r>
              <a:rPr lang="en-US" altLang="en-US" sz="1100" dirty="0" err="1">
                <a:latin typeface="Arial" panose="020B0604020202020204" pitchFamily="34" charset="0"/>
              </a:rPr>
              <a:t>clientlib</a:t>
            </a:r>
            <a:r>
              <a:rPr lang="en-US" altLang="en-US" sz="1100" dirty="0">
                <a:latin typeface="Arial" panose="020B0604020202020204" pitchFamily="34" charset="0"/>
              </a:rPr>
              <a:t>-base.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 err="1">
                <a:latin typeface="Arial" panose="020B0604020202020204" pitchFamily="34" charset="0"/>
              </a:rPr>
              <a:t>clientlib</a:t>
            </a:r>
            <a:r>
              <a:rPr lang="en-US" altLang="en-US" sz="1100" b="1" dirty="0">
                <a:latin typeface="Arial" panose="020B0604020202020204" pitchFamily="34" charset="0"/>
              </a:rPr>
              <a:t>-base</a:t>
            </a:r>
            <a:r>
              <a:rPr lang="en-US" altLang="en-US" sz="1100" dirty="0">
                <a:latin typeface="Arial" panose="020B0604020202020204" pitchFamily="34" charset="0"/>
              </a:rPr>
              <a:t> represents the base level of CSS and JavaScript needed for the WKND site to function. Notice the property categories which is set to </a:t>
            </a:r>
            <a:r>
              <a:rPr lang="en-US" altLang="en-US" sz="1100" dirty="0" err="1">
                <a:latin typeface="Arial" panose="020B0604020202020204" pitchFamily="34" charset="0"/>
              </a:rPr>
              <a:t>wknd.base</a:t>
            </a:r>
            <a:r>
              <a:rPr lang="en-US" altLang="en-US" sz="1100" dirty="0">
                <a:latin typeface="Arial" panose="020B0604020202020204" pitchFamily="34" charset="0"/>
              </a:rPr>
              <a:t>. categories is a tagging mechanism for </a:t>
            </a:r>
            <a:r>
              <a:rPr lang="en-US" altLang="en-US" sz="1100" dirty="0" err="1">
                <a:latin typeface="Arial" panose="020B0604020202020204" pitchFamily="34" charset="0"/>
              </a:rPr>
              <a:t>clientlibs</a:t>
            </a:r>
            <a:r>
              <a:rPr lang="en-US" altLang="en-US" sz="1100" dirty="0">
                <a:latin typeface="Arial" panose="020B0604020202020204" pitchFamily="34" charset="0"/>
              </a:rPr>
              <a:t> and is how they can be referenced.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latin typeface="Arial" panose="020B0604020202020204" pitchFamily="34" charset="0"/>
              </a:rPr>
              <a:t>Notice the embed property and the String[] of values. The embed property embeds other </a:t>
            </a:r>
            <a:r>
              <a:rPr lang="en-US" altLang="en-US" sz="1100" dirty="0" err="1">
                <a:latin typeface="Arial" panose="020B0604020202020204" pitchFamily="34" charset="0"/>
              </a:rPr>
              <a:t>clientlibs</a:t>
            </a:r>
            <a:r>
              <a:rPr lang="en-US" altLang="en-US" sz="1100" dirty="0">
                <a:latin typeface="Arial" panose="020B0604020202020204" pitchFamily="34" charset="0"/>
              </a:rPr>
              <a:t> based on their category. </a:t>
            </a:r>
            <a:r>
              <a:rPr lang="en-US" altLang="en-US" sz="1100" dirty="0" err="1">
                <a:latin typeface="Arial" panose="020B0604020202020204" pitchFamily="34" charset="0"/>
              </a:rPr>
              <a:t>clientlib</a:t>
            </a:r>
            <a:r>
              <a:rPr lang="en-US" altLang="en-US" sz="1100" dirty="0">
                <a:latin typeface="Arial" panose="020B0604020202020204" pitchFamily="34" charset="0"/>
              </a:rPr>
              <a:t>-base will include all of the AEM Core Component </a:t>
            </a:r>
            <a:r>
              <a:rPr lang="en-US" altLang="en-US" sz="1100" dirty="0" err="1">
                <a:latin typeface="Arial" panose="020B0604020202020204" pitchFamily="34" charset="0"/>
              </a:rPr>
              <a:t>clientlibraries</a:t>
            </a:r>
            <a:r>
              <a:rPr lang="en-US" altLang="en-US" sz="1100" dirty="0">
                <a:latin typeface="Arial" panose="020B0604020202020204" pitchFamily="34" charset="0"/>
              </a:rPr>
              <a:t> that are needed. This includes artifacts like </a:t>
            </a:r>
            <a:r>
              <a:rPr lang="en-US" altLang="en-US" sz="1100" dirty="0" err="1">
                <a:latin typeface="Arial" panose="020B0604020202020204" pitchFamily="34" charset="0"/>
              </a:rPr>
              <a:t>javascript</a:t>
            </a:r>
            <a:r>
              <a:rPr lang="en-US" altLang="en-US" sz="1100" dirty="0">
                <a:latin typeface="Arial" panose="020B0604020202020204" pitchFamily="34" charset="0"/>
              </a:rPr>
              <a:t> for the Carousel, Quick search components to function. </a:t>
            </a:r>
            <a:r>
              <a:rPr lang="en-US" altLang="en-US" sz="1100" dirty="0" err="1">
                <a:latin typeface="Arial" panose="020B0604020202020204" pitchFamily="34" charset="0"/>
              </a:rPr>
              <a:t>clientlib</a:t>
            </a:r>
            <a:r>
              <a:rPr lang="en-US" altLang="en-US" sz="1100" dirty="0">
                <a:latin typeface="Arial" panose="020B0604020202020204" pitchFamily="34" charset="0"/>
              </a:rPr>
              <a:t>-base will not include any CSS and </a:t>
            </a:r>
            <a:r>
              <a:rPr lang="en-US" altLang="en-US" sz="1100" dirty="0" err="1">
                <a:latin typeface="Arial" panose="020B0604020202020204" pitchFamily="34" charset="0"/>
              </a:rPr>
              <a:t>Javascript</a:t>
            </a:r>
            <a:r>
              <a:rPr lang="en-US" altLang="en-US" sz="1100" dirty="0">
                <a:latin typeface="Arial" panose="020B0604020202020204" pitchFamily="34" charset="0"/>
              </a:rPr>
              <a:t> of its own, but instead will just embed other client libraries. </a:t>
            </a:r>
            <a:r>
              <a:rPr lang="en-US" altLang="en-US" sz="1100" dirty="0" err="1">
                <a:latin typeface="Arial" panose="020B0604020202020204" pitchFamily="34" charset="0"/>
              </a:rPr>
              <a:t>clientlib</a:t>
            </a:r>
            <a:r>
              <a:rPr lang="en-US" altLang="en-US" sz="1100" dirty="0">
                <a:latin typeface="Arial" panose="020B0604020202020204" pitchFamily="34" charset="0"/>
              </a:rPr>
              <a:t>-base embeds the </a:t>
            </a:r>
            <a:r>
              <a:rPr lang="en-US" altLang="en-US" sz="1100" dirty="0" err="1">
                <a:latin typeface="Arial" panose="020B0604020202020204" pitchFamily="34" charset="0"/>
              </a:rPr>
              <a:t>clientlib</a:t>
            </a:r>
            <a:r>
              <a:rPr lang="en-US" altLang="en-US" sz="1100" dirty="0">
                <a:latin typeface="Arial" panose="020B0604020202020204" pitchFamily="34" charset="0"/>
              </a:rPr>
              <a:t>-grid </a:t>
            </a:r>
            <a:r>
              <a:rPr lang="en-US" altLang="en-US" sz="1100" dirty="0" err="1">
                <a:latin typeface="Arial" panose="020B0604020202020204" pitchFamily="34" charset="0"/>
              </a:rPr>
              <a:t>clientlib</a:t>
            </a:r>
            <a:r>
              <a:rPr lang="en-US" altLang="en-US" sz="1100" dirty="0">
                <a:latin typeface="Arial" panose="020B0604020202020204" pitchFamily="34" charset="0"/>
              </a:rPr>
              <a:t> with the category of </a:t>
            </a:r>
            <a:r>
              <a:rPr lang="en-US" altLang="en-US" sz="1100" dirty="0" err="1">
                <a:latin typeface="Arial" panose="020B0604020202020204" pitchFamily="34" charset="0"/>
              </a:rPr>
              <a:t>wknd.grid</a:t>
            </a:r>
            <a:r>
              <a:rPr lang="en-US" altLang="en-US" sz="11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latin typeface="Arial" panose="020B0604020202020204" pitchFamily="34" charset="0"/>
              </a:rPr>
              <a:t>Notice the </a:t>
            </a:r>
            <a:r>
              <a:rPr lang="en-US" altLang="en-US" sz="1100" dirty="0" err="1">
                <a:latin typeface="Arial" panose="020B0604020202020204" pitchFamily="34" charset="0"/>
              </a:rPr>
              <a:t>allowProxy</a:t>
            </a:r>
            <a:r>
              <a:rPr lang="en-US" altLang="en-US" sz="1100" dirty="0">
                <a:latin typeface="Arial" panose="020B0604020202020204" pitchFamily="34" charset="0"/>
              </a:rPr>
              <a:t> property set to true. It is a best practice to always set </a:t>
            </a:r>
            <a:r>
              <a:rPr lang="en-US" altLang="en-US" sz="1100" dirty="0" err="1">
                <a:latin typeface="Arial" panose="020B0604020202020204" pitchFamily="34" charset="0"/>
              </a:rPr>
              <a:t>allowProxy</a:t>
            </a:r>
            <a:r>
              <a:rPr lang="en-US" altLang="en-US" sz="1100" dirty="0">
                <a:latin typeface="Arial" panose="020B0604020202020204" pitchFamily="34" charset="0"/>
              </a:rPr>
              <a:t>=true on </a:t>
            </a:r>
            <a:r>
              <a:rPr lang="en-US" altLang="en-US" sz="1100" dirty="0" err="1">
                <a:latin typeface="Arial" panose="020B0604020202020204" pitchFamily="34" charset="0"/>
              </a:rPr>
              <a:t>clientlibs</a:t>
            </a:r>
            <a:r>
              <a:rPr lang="en-US" altLang="en-US" sz="1100" dirty="0">
                <a:latin typeface="Arial" panose="020B0604020202020204" pitchFamily="34" charset="0"/>
              </a:rPr>
              <a:t>. The </a:t>
            </a:r>
            <a:r>
              <a:rPr lang="en-US" altLang="en-US" sz="1100" dirty="0" err="1">
                <a:latin typeface="Arial" panose="020B0604020202020204" pitchFamily="34" charset="0"/>
              </a:rPr>
              <a:t>allowProxy</a:t>
            </a:r>
            <a:r>
              <a:rPr lang="en-US" altLang="en-US" sz="1100" dirty="0">
                <a:latin typeface="Arial" panose="020B0604020202020204" pitchFamily="34" charset="0"/>
              </a:rPr>
              <a:t> property allows us to store the </a:t>
            </a:r>
            <a:r>
              <a:rPr lang="en-US" altLang="en-US" sz="1100" dirty="0" err="1">
                <a:latin typeface="Arial" panose="020B0604020202020204" pitchFamily="34" charset="0"/>
              </a:rPr>
              <a:t>clientlibs</a:t>
            </a:r>
            <a:r>
              <a:rPr lang="en-US" altLang="en-US" sz="1100" dirty="0">
                <a:latin typeface="Arial" panose="020B0604020202020204" pitchFamily="34" charset="0"/>
              </a:rPr>
              <a:t> with our application code under /apps but then delivers the </a:t>
            </a:r>
            <a:r>
              <a:rPr lang="en-US" altLang="en-US" sz="1100" dirty="0" err="1">
                <a:latin typeface="Arial" panose="020B0604020202020204" pitchFamily="34" charset="0"/>
              </a:rPr>
              <a:t>clientlibs</a:t>
            </a:r>
            <a:r>
              <a:rPr lang="en-US" altLang="en-US" sz="1100" dirty="0">
                <a:latin typeface="Arial" panose="020B0604020202020204" pitchFamily="34" charset="0"/>
              </a:rPr>
              <a:t> over a path prefixed with /</a:t>
            </a:r>
            <a:r>
              <a:rPr lang="en-US" altLang="en-US" sz="1100" dirty="0" err="1">
                <a:latin typeface="Arial" panose="020B0604020202020204" pitchFamily="34" charset="0"/>
              </a:rPr>
              <a:t>etc.clientlibs</a:t>
            </a:r>
            <a:r>
              <a:rPr lang="en-US" altLang="en-US" sz="1100" dirty="0">
                <a:latin typeface="Arial" panose="020B0604020202020204" pitchFamily="34" charset="0"/>
              </a:rPr>
              <a:t> </a:t>
            </a:r>
            <a:r>
              <a:rPr lang="en-US" altLang="en-US" sz="1100" dirty="0" err="1">
                <a:latin typeface="Arial" panose="020B0604020202020204" pitchFamily="34" charset="0"/>
              </a:rPr>
              <a:t>inorder</a:t>
            </a:r>
            <a:r>
              <a:rPr lang="en-US" altLang="en-US" sz="1100" dirty="0">
                <a:latin typeface="Arial" panose="020B0604020202020204" pitchFamily="34" charset="0"/>
              </a:rPr>
              <a:t> to avoid exposing any application code to end-users. More information about the </a:t>
            </a:r>
            <a:r>
              <a:rPr lang="en-US" altLang="en-US" sz="1100" dirty="0" err="1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allowProxy</a:t>
            </a:r>
            <a:r>
              <a:rPr lang="en-US" altLang="en-US" sz="1100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property can be found here.</a:t>
            </a:r>
            <a:r>
              <a:rPr lang="en-US" altLang="en-US" sz="11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dirty="0">
                <a:latin typeface="Arial" panose="020B0604020202020204" pitchFamily="34" charset="0"/>
              </a:rPr>
              <a:t>Inspect the properties of </a:t>
            </a:r>
            <a:r>
              <a:rPr lang="en-US" altLang="en-US" sz="1100" b="1" dirty="0" err="1">
                <a:latin typeface="Arial" panose="020B0604020202020204" pitchFamily="34" charset="0"/>
              </a:rPr>
              <a:t>clientlibs</a:t>
            </a:r>
            <a:r>
              <a:rPr lang="en-US" altLang="en-US" sz="1100" b="1" dirty="0">
                <a:latin typeface="Arial" panose="020B0604020202020204" pitchFamily="34" charset="0"/>
              </a:rPr>
              <a:t>/</a:t>
            </a:r>
            <a:r>
              <a:rPr lang="en-US" altLang="en-US" sz="1100" b="1" dirty="0" err="1">
                <a:latin typeface="Arial" panose="020B0604020202020204" pitchFamily="34" charset="0"/>
              </a:rPr>
              <a:t>clientlib</a:t>
            </a:r>
            <a:r>
              <a:rPr lang="en-US" altLang="en-US" sz="1100" b="1" dirty="0">
                <a:latin typeface="Arial" panose="020B0604020202020204" pitchFamily="34" charset="0"/>
              </a:rPr>
              <a:t>-grid.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 err="1">
                <a:latin typeface="Arial" panose="020B0604020202020204" pitchFamily="34" charset="0"/>
              </a:rPr>
              <a:t>clientlib</a:t>
            </a:r>
            <a:r>
              <a:rPr lang="en-US" altLang="en-US" sz="1100" dirty="0">
                <a:latin typeface="Arial" panose="020B0604020202020204" pitchFamily="34" charset="0"/>
              </a:rPr>
              <a:t>-grid is responsible for including/generating the CSS necessary for the </a:t>
            </a:r>
            <a:r>
              <a:rPr lang="en-US" altLang="en-US" sz="1100" dirty="0"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Layout mode</a:t>
            </a:r>
            <a:r>
              <a:rPr lang="en-US" altLang="en-US" sz="1100" dirty="0">
                <a:latin typeface="Arial" panose="020B0604020202020204" pitchFamily="34" charset="0"/>
              </a:rPr>
              <a:t> to work with the AEM Sites editor. </a:t>
            </a:r>
            <a:r>
              <a:rPr lang="en-US" altLang="en-US" sz="1100" dirty="0" err="1">
                <a:latin typeface="Arial" panose="020B0604020202020204" pitchFamily="34" charset="0"/>
              </a:rPr>
              <a:t>clientlib</a:t>
            </a:r>
            <a:r>
              <a:rPr lang="en-US" altLang="en-US" sz="1100" dirty="0">
                <a:latin typeface="Arial" panose="020B0604020202020204" pitchFamily="34" charset="0"/>
              </a:rPr>
              <a:t>-grid had a category set to </a:t>
            </a:r>
            <a:r>
              <a:rPr lang="en-US" altLang="en-US" sz="1100" dirty="0" err="1">
                <a:latin typeface="Arial" panose="020B0604020202020204" pitchFamily="34" charset="0"/>
              </a:rPr>
              <a:t>wknd.grid</a:t>
            </a:r>
            <a:r>
              <a:rPr lang="en-US" altLang="en-US" sz="1100" dirty="0">
                <a:latin typeface="Arial" panose="020B0604020202020204" pitchFamily="34" charset="0"/>
              </a:rPr>
              <a:t> and is embedded via </a:t>
            </a:r>
            <a:r>
              <a:rPr lang="en-US" altLang="en-US" sz="1100" dirty="0" err="1">
                <a:latin typeface="Arial" panose="020B0604020202020204" pitchFamily="34" charset="0"/>
              </a:rPr>
              <a:t>clientlib</a:t>
            </a:r>
            <a:r>
              <a:rPr lang="en-US" altLang="en-US" sz="1100" dirty="0">
                <a:latin typeface="Arial" panose="020B0604020202020204" pitchFamily="34" charset="0"/>
              </a:rPr>
              <a:t>-base.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latin typeface="Arial" panose="020B0604020202020204" pitchFamily="34" charset="0"/>
              </a:rPr>
              <a:t>The grid can be customized to use different amounts of columns and breakpoints. Next we will update the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breakpoints generated.</a:t>
            </a:r>
          </a:p>
        </p:txBody>
      </p:sp>
    </p:spTree>
    <p:extLst>
      <p:ext uri="{BB962C8B-B14F-4D97-AF65-F5344CB8AC3E}">
        <p14:creationId xmlns:p14="http://schemas.microsoft.com/office/powerpoint/2010/main" val="410682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FCFC-6BDE-45EB-81AF-3E619FEE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F8A5E-EE29-4A77-884E-1EDDECD07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23997-F0A0-4E3E-842B-01C2A8D93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0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BF95-ABED-476F-B032-A7E06A77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829B-51E2-43A6-B475-FDEAFCF39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1DA53-4B69-49D6-9EBE-B69F5CF2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76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7E3F-EFBC-4AA8-9913-D1031ECB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220E9-FA98-4522-8D2B-26A0C122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F996F-17C7-4678-946E-4927D0040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DD48D-9AB4-4213-8094-BA207E2F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22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E7674-35B8-4FD4-90BF-8C41A3511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19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DBFFC-8237-45A9-92A1-47C022F6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5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D8B5E-0B4F-496D-8693-1B8CA5C3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4D1E-F589-466C-AE64-DACF1157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2556-73E1-4197-9B66-CF2CABDAE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3F244-ACC8-4AAC-80A5-4DEC59D0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38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2361F-907D-4A40-A109-7208A90F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10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AE433-F9E6-41EA-87B5-2E9C6293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33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0B717-10B0-4429-B956-C3CB51B2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28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70235-D599-485F-9F23-34D24CB2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75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F83F4-6F9B-4E6C-A7E5-35254F8B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55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33893-5B32-4F0C-B408-1509F14D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98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BC905C-0045-4CC4-B69F-74F8F820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79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574F9-E722-41CA-98B8-50FA8C04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CF28F-357C-4008-8836-517CB52B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40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257709-ACCA-450B-9EB5-8B67F714B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98DC-C126-4B91-8536-48A50A9D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32B30-DCB0-4B9D-A379-649D7A90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BB9FA-F20D-4695-B8A2-3E223D59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24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E5D67D-1A65-4424-AE6D-60B9B807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17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70A66A-5E2E-4517-A327-4CBDB6BE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82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DA62D-779C-4F20-AABD-A9FA2A2B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33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4D914-9358-4567-BE7B-6544A926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97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B66FB-75E6-40DD-8974-9C42BA75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9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64976-E610-4E48-BA0C-34480FBE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74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3640-B973-47CF-BA7B-B34CBF89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1017F-FCDF-49AF-B81C-778896FA3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D3AF9-9098-449F-9492-76043464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4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BC19-6AD1-47D6-9846-B8A3FC2B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09C9F-4119-49DB-A231-D35CC37A5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53795-C41F-4F5E-9BD8-A6FBCED6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4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E796-48BD-49FD-9469-33ADD070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70761-9DFF-46AC-BF96-C6511C07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342ED-917C-48FC-B88C-52AA3401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D7B1-AF4D-4B0C-913B-7CA99980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1BDEF-5709-47E5-9FF5-E5CD4DA19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E78B2-BDAB-4CD9-8ACE-158D9607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2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9C4B8-B9AC-455B-91BE-22B9DED0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51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BA22-DFBE-44B1-806E-D419F7E4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B9A75-EE2E-42EC-9663-38354DC05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28120-FD40-4E8B-B540-FBF91C55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95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355F2-A63B-4759-A082-E5C8E578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83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7034AD-9B57-4B02-9546-4D3369B5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10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C2D86C-F2B2-4FBD-B2AD-54A4298C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14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2C31-8D12-44BE-9699-C2C1DC8B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91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CDEFBB-A6B9-4C53-B227-C24821C1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76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CE74F-75E5-46CA-80D3-1400337F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5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FCDE0-A54D-4E41-863C-23F361A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9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AC6CA-58DE-4959-89FA-73F2BE87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04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143A2-1CF0-47F6-8C0C-8A96CAEB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6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3D80F1-204F-4596-9E12-42220C03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29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B23B0-F4E0-4899-93EC-6C05D9BF6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60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2F4DC-E2D3-46E4-B43D-B5563CD00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61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838FA-3645-4269-9EEE-E0288D12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51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83B8-9AB9-493F-B120-C38E9F7C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819C-B8FA-4DAB-99DD-32E87618D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999BB-B7C4-4651-957C-F9340003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40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8B10-39BC-4CDB-932B-59ACD178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5D5E8-B55A-4590-ABF8-09CEA9343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E768-0710-4480-9FFC-B70AA6DA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37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80F8-7849-4F1E-B964-C5D2CC62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BAB2-48B5-4E49-BE7D-5F81C1B3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57653-E586-4429-AF93-30C443D4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25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2541-8F78-4037-868A-F2425AE6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8E8E6-0C7F-47EE-9397-A0A52802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63779-70F9-4C5F-A1EE-53268B0C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45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FA75-B492-425D-BEF7-C68670BB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2313E-52CD-4873-835A-E498145A7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633AB-3732-40C0-AD3C-8E07FB46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7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3FAC-01BB-4AA4-9303-2299599C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3DB8B-9E6C-449E-BA83-3309BC22F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8859A-1EE0-4B7C-A386-5FE37EA1C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5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5CF2-954F-4A15-A486-4A30FF91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55359-935E-4F5D-8321-ED537516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131C6-35B8-47C7-9C9C-0AAEDACC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4271EB-98DB-4908-A1F5-3214E0C4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65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FBB0-E29E-4141-9C11-E0901961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A80E-6643-47B4-8275-DA4858168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B3E29-7EBD-4090-85EE-3D7B0A56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53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D0AB-84A0-443F-8313-DCA8D0B8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52BD5-F9C5-4BA5-95BE-0B00C5AD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383FA-5F07-4F43-AAE7-F969DBB2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1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DBD1-87A7-4779-9CC9-E9BC4A32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BD054-328D-4B31-B556-7DB1B64B0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F3E1D-C500-40FF-8D38-7D72F9B8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244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D1D8-112D-4E28-B916-B131F601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A59D-3714-4C6C-9680-467752BA8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87D24-205B-4D5E-AF9A-874DD095F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99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7D32-6613-4F58-B685-A20E6151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1863-12E7-4951-8B27-4C4C4FCFC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866E9-D0EA-40DA-9F24-03B71A84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982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72B-D814-4F8C-9054-15337E8A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3C56-3501-4C0C-B65F-AC22E543A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D8F94-B598-40E9-8AAA-7DA6581E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9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F6BD-2FED-4362-9F9E-0916D806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2E19-2188-4F68-A16C-D2A3656A6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CEB7E-5491-44CF-AC21-96DE8784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768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124C-22E2-4979-BE85-2D2D2488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6765-F8CD-4EDD-8CEC-AFFEC2087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EF99A-CB6D-4164-878E-81D72FA2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38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88F5-ACC7-499A-8DC8-ADDD5E6C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B799-8FCC-4B21-80B0-959B0B69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05611-6E03-45F6-95A5-85F14D6B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38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7A17-2C9E-4489-8812-2CF0D391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23860-7BF1-4C19-B53D-AD29C7DBA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A8066-015B-4088-957C-8422020E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6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38F855-90E0-4624-ADD1-ED9C34686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07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49C9-5478-4354-AC00-8F0FEE25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4933-BA3F-4D41-9D38-0DAAC0AE3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7A496-C23B-4F19-8CFE-63C60EBC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221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1AEA-0A0F-4D93-A16B-8C6B34A1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25A0-7F5E-4968-99DB-15C75B8FF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4A1AA-84D7-4F88-80D0-9C7DFD84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267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7DC2-3BB3-4EF0-BBE3-CCF7190D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EEB4-631C-4C45-A9D9-44566AAE0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9E517-018B-461F-B2CD-E345978C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957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1A030-B16F-4316-9D27-FD2DC9E8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D2FA4-0A5C-4298-AB11-DDC00308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57C26-38FF-42E1-8C12-601336600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839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DF53-F19F-4F02-96D3-4D44C426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23CB1-0FD8-4B57-A4E3-6143EFE30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0A0EE-1682-43F8-9B45-E0D2462B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72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C205-1EBE-4382-96F1-F0DCB16E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91CE-56AF-408D-8997-A9F4AFCB2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19CB0-C7FB-44A8-9C7F-441A6A02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028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8E3B-9D8C-42AC-99DD-2B2E0834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9D84-97FB-4B3B-B512-89D7BFAC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1E7BE-9712-4D83-AE8A-513704F6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065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DB55-CF5E-4A5F-BFF0-983AE7AE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637A-8E22-44BB-B967-5578EC75E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61F2E-B7ED-4949-8A69-DECDC85C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007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6FE7-5CB1-45C3-8FBA-8F3CC3FF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00F8C-51AF-4F4F-8270-B636A1A3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60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5E96-D584-4E1B-8F21-E943F9A0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8313-8A2F-47ED-8419-53C768FEB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4BFA5-A77A-47F3-B0AA-1D709B4C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71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C61AC-83D2-4582-BA72-056797A6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55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659B-0FA2-4E20-A245-0E2B4B19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B5F3-AEF6-4A8D-8A52-8E7428F7A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CEF3F-996C-4C8A-9E25-49D0BFEB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380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4F75-06EC-4979-9E47-82396ACF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FEE7-6E1F-4831-B79B-1BCD68E7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A48A7-C3A6-4B60-98B9-9849504C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08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2864-D661-44F4-9C45-A76C2535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4CF98-BA12-4495-8709-AD7E52CEB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13E4E-B3CE-4208-9258-8F34D72C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634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BBCE-EE39-450E-A5C3-CCD59B64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ADF05-BD08-49CC-B22D-21B6842C6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4EFB-4EF3-4ED3-A0DE-C1F0FE36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91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608C-859D-4131-AD55-E2C00CB9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2BB3-6A64-4ED1-B673-E37004D74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96570-1067-4C9D-B7BB-6C7E363B6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05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75A5-9B3B-4C13-9F41-2BA5157C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B2987-30FC-41B4-A718-9FE41AB61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23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E52B-82D4-483E-B30F-2C533826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DD5E-D9C9-4CA9-AFB4-E48AED6A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B384A-8183-4637-A15A-0C31772B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737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20D8-735C-4857-AC9F-6FC8C74F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BE7B-EB89-4359-9B9F-B440EB110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02257-DCF6-4102-BE2C-777DB813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176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657D-ED0B-4884-A30F-92B40BAA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E6C3-476D-46F3-9FFC-CFF87C0C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F9406-58AD-4576-A9F6-297A23B5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441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89CB-BCA3-4E82-A369-7358941B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BC4C-BB95-46DC-9870-CA2332538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260A9-3E4F-4638-933D-4E04867C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10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42325</TotalTime>
  <Words>409</Words>
  <Application>Microsoft Office PowerPoint</Application>
  <PresentationFormat>Widescreen</PresentationFormat>
  <Paragraphs>12</Paragraphs>
  <Slides>201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06" baseType="lpstr">
      <vt:lpstr>Arial</vt:lpstr>
      <vt:lpstr>Arial Unicode MS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101</cp:revision>
  <dcterms:created xsi:type="dcterms:W3CDTF">2020-10-15T17:13:55Z</dcterms:created>
  <dcterms:modified xsi:type="dcterms:W3CDTF">2021-10-04T23:52:59Z</dcterms:modified>
</cp:coreProperties>
</file>